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64" r:id="rId4"/>
    <p:sldId id="301" r:id="rId5"/>
    <p:sldId id="367" r:id="rId6"/>
    <p:sldId id="365" r:id="rId7"/>
    <p:sldId id="368" r:id="rId8"/>
    <p:sldId id="369" r:id="rId9"/>
    <p:sldId id="366" r:id="rId10"/>
    <p:sldId id="370" r:id="rId11"/>
    <p:sldId id="37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40" r:id="rId20"/>
    <p:sldId id="341" r:id="rId21"/>
    <p:sldId id="343" r:id="rId22"/>
    <p:sldId id="344" r:id="rId23"/>
    <p:sldId id="345" r:id="rId24"/>
    <p:sldId id="346" r:id="rId25"/>
    <p:sldId id="347" r:id="rId26"/>
    <p:sldId id="348" r:id="rId27"/>
    <p:sldId id="350" r:id="rId28"/>
    <p:sldId id="351" r:id="rId29"/>
    <p:sldId id="353" r:id="rId30"/>
    <p:sldId id="354" r:id="rId31"/>
    <p:sldId id="355" r:id="rId32"/>
    <p:sldId id="356" r:id="rId33"/>
    <p:sldId id="357" r:id="rId34"/>
    <p:sldId id="358" r:id="rId35"/>
    <p:sldId id="360" r:id="rId36"/>
    <p:sldId id="36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3" autoAdjust="0"/>
  </p:normalViewPr>
  <p:slideViewPr>
    <p:cSldViewPr snapToGrid="0">
      <p:cViewPr varScale="1">
        <p:scale>
          <a:sx n="102" d="100"/>
          <a:sy n="102" d="100"/>
        </p:scale>
        <p:origin x="8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2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6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8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1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4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7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F8E16-F32D-4957-9019-5302DDBC4DB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9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WHAM </a:t>
            </a:r>
            <a:r>
              <a:rPr lang="en-US" dirty="0" smtClean="0"/>
              <a:t>update</a:t>
            </a:r>
            <a:br>
              <a:rPr lang="en-US" dirty="0" smtClean="0"/>
            </a:br>
            <a:r>
              <a:rPr lang="en-US" sz="3200" dirty="0" smtClean="0"/>
              <a:t>24 Sept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1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24-25: Movement</a:t>
            </a:r>
            <a:endParaRPr lang="en-US" sz="32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08646"/>
              </p:ext>
            </p:extLst>
          </p:nvPr>
        </p:nvGraphicFramePr>
        <p:xfrm>
          <a:off x="9580323" y="909453"/>
          <a:ext cx="2438400" cy="736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5979122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77071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087160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3079085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6504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9159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5537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-0.239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80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3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24-25: Movement</a:t>
            </a:r>
            <a:endParaRPr lang="en-US" sz="32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388057"/>
              </p:ext>
            </p:extLst>
          </p:nvPr>
        </p:nvGraphicFramePr>
        <p:xfrm>
          <a:off x="9586524" y="925404"/>
          <a:ext cx="2438400" cy="736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4021261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14930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528577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2823025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3084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9796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0784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47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8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Residuals: Run </a:t>
            </a:r>
            <a:r>
              <a:rPr lang="en-US" sz="3200" dirty="0" smtClean="0"/>
              <a:t>25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31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6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1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97" y="365125"/>
            <a:ext cx="11153503" cy="1325563"/>
          </a:xfrm>
        </p:spPr>
        <p:txBody>
          <a:bodyPr>
            <a:noAutofit/>
          </a:bodyPr>
          <a:lstStyle/>
          <a:p>
            <a:r>
              <a:rPr lang="en-US" sz="3200" dirty="0"/>
              <a:t>Given error in fall VAST and NEAMAP indices where inadvertently did not remove YOY….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recent runs, used </a:t>
            </a:r>
            <a:r>
              <a:rPr lang="en-US" sz="2400" dirty="0" err="1" smtClean="0"/>
              <a:t>RecCPA</a:t>
            </a:r>
            <a:r>
              <a:rPr lang="en-US" sz="2400" dirty="0" smtClean="0"/>
              <a:t> and Spring VAST indices (Tim)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Exploring sensitivities where added fall VAST index (Alex and Kiersten)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Rerunning some of the previous model runs (Kiersten)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208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7650" cy="54876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7650" cy="5487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97" y="365125"/>
            <a:ext cx="11153503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Explore age comp distribution assumptions….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19: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 distribution for age comps</a:t>
            </a:r>
          </a:p>
          <a:p>
            <a:r>
              <a:rPr lang="en-US" sz="2400" dirty="0" smtClean="0"/>
              <a:t>Run 20: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-multinomial for age comps with initial sample sizes expanded to 1000; Initially tried logistic normal with and without AR1 assumption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22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6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96822" y="84815"/>
            <a:ext cx="8307346" cy="9179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OSA Residuals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71600"/>
            <a:ext cx="5486682" cy="54866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5987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</a:t>
            </a:r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39890" y="914400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Run 8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6682" cy="54866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7271" y="250521"/>
            <a:ext cx="5609779" cy="654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19-20: </a:t>
            </a:r>
            <a:r>
              <a:rPr lang="en-US" sz="3200" dirty="0" smtClean="0"/>
              <a:t>Change in age composition distribution assumption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4641"/>
              </p:ext>
            </p:extLst>
          </p:nvPr>
        </p:nvGraphicFramePr>
        <p:xfrm>
          <a:off x="9597656" y="932306"/>
          <a:ext cx="2438400" cy="552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4678493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882746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268377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3546984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6704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5728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560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1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19-20: </a:t>
            </a:r>
            <a:r>
              <a:rPr lang="en-US" sz="3200" dirty="0" smtClean="0"/>
              <a:t>Change in age composition distribution assumption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28258"/>
              </p:ext>
            </p:extLst>
          </p:nvPr>
        </p:nvGraphicFramePr>
        <p:xfrm>
          <a:off x="9604490" y="932051"/>
          <a:ext cx="2438400" cy="5524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1713132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60896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169418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024100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3355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4761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18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9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97" y="365125"/>
            <a:ext cx="11153503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Explore selectivity….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21: Run 20 but AR1 time-varying selectivity for north VAST index; Tried time-vary selectivity for south as well but it did not converge</a:t>
            </a:r>
          </a:p>
          <a:p>
            <a:r>
              <a:rPr lang="en-US" sz="2400" dirty="0" smtClean="0"/>
              <a:t>Run 22: </a:t>
            </a:r>
            <a:r>
              <a:rPr lang="en-US" sz="2400" dirty="0" err="1"/>
              <a:t>Dirichlet</a:t>
            </a:r>
            <a:r>
              <a:rPr lang="en-US" sz="2400" dirty="0"/>
              <a:t>-multinomial for age </a:t>
            </a:r>
            <a:r>
              <a:rPr lang="en-US" sz="2400" dirty="0" smtClean="0"/>
              <a:t>comps, recruitment only random effects, time-varying selectivity for all indices</a:t>
            </a:r>
          </a:p>
          <a:p>
            <a:r>
              <a:rPr lang="en-US" sz="2400" dirty="0" smtClean="0"/>
              <a:t>Run 23: Run 22 but </a:t>
            </a:r>
            <a:r>
              <a:rPr lang="en-US" sz="2400" dirty="0" err="1" smtClean="0"/>
              <a:t>iid</a:t>
            </a:r>
            <a:r>
              <a:rPr lang="en-US" sz="2400" dirty="0" smtClean="0"/>
              <a:t> random effects on all NAA; time-invariant selectivity but AR1 with age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425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21-23: Selectivity</a:t>
            </a:r>
            <a:endParaRPr lang="en-US" sz="32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6514"/>
              </p:ext>
            </p:extLst>
          </p:nvPr>
        </p:nvGraphicFramePr>
        <p:xfrm>
          <a:off x="9597658" y="908050"/>
          <a:ext cx="2438400" cy="9207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2912522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70282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22820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904248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1574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846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8760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9036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23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58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Runs 21-23: Selectivity</a:t>
            </a:r>
            <a:endParaRPr lang="en-US" sz="32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55625"/>
              </p:ext>
            </p:extLst>
          </p:nvPr>
        </p:nvGraphicFramePr>
        <p:xfrm>
          <a:off x="9604297" y="908050"/>
          <a:ext cx="2438400" cy="9207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6468712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82289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2449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7718448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62543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995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225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727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662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49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97" y="365125"/>
            <a:ext cx="11153503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Explore movement….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045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24: Run 23 but time-varying movement rate for N-S</a:t>
            </a:r>
          </a:p>
          <a:p>
            <a:r>
              <a:rPr lang="en-US" sz="2400" dirty="0" smtClean="0"/>
              <a:t>Run 25: Run 24 but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 distribution instead of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-multinomial</a:t>
            </a:r>
            <a:endParaRPr lang="en-US" sz="24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24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501</Words>
  <Application>Microsoft Office PowerPoint</Application>
  <PresentationFormat>Widescreen</PresentationFormat>
  <Paragraphs>203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WHAM update 24 Sept</vt:lpstr>
      <vt:lpstr>Given error in fall VAST and NEAMAP indices where inadvertently did not remove YOY…. </vt:lpstr>
      <vt:lpstr>Explore age comp distribution assumptions…. </vt:lpstr>
      <vt:lpstr>PowerPoint Presentation</vt:lpstr>
      <vt:lpstr>PowerPoint Presentation</vt:lpstr>
      <vt:lpstr>Explore selectivity…. </vt:lpstr>
      <vt:lpstr>PowerPoint Presentation</vt:lpstr>
      <vt:lpstr>PowerPoint Presentation</vt:lpstr>
      <vt:lpstr>Explore movement….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Kiersten.Curti</dc:creator>
  <cp:lastModifiedBy>Kiersten.Curti</cp:lastModifiedBy>
  <cp:revision>60</cp:revision>
  <dcterms:created xsi:type="dcterms:W3CDTF">2023-09-05T10:45:50Z</dcterms:created>
  <dcterms:modified xsi:type="dcterms:W3CDTF">2023-09-25T15:16:42Z</dcterms:modified>
</cp:coreProperties>
</file>